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01" r:id="rId22"/>
    <p:sldId id="702" r:id="rId23"/>
    <p:sldId id="679" r:id="rId2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29737-245D-41FC-AFA5-527970749635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0E4767-7090-4EC5-B582-2ADDA44F7480}" type="pres">
      <dgm:prSet presAssocID="{B0A29737-245D-41FC-AFA5-52797074963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32FA9226-698D-4385-8A59-CB2B8F8FF458}" type="presOf" srcId="{B0A29737-245D-41FC-AFA5-527970749635}" destId="{460E4767-7090-4EC5-B582-2ADDA44F748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F2B125-5965-4A0C-99D2-6A4412843C78}" type="doc">
      <dgm:prSet loTypeId="urn:microsoft.com/office/officeart/2005/8/layout/chart3" loCatId="cycle" qsTypeId="urn:microsoft.com/office/officeart/2005/8/quickstyle/simple1" qsCatId="simple" csTypeId="urn:microsoft.com/office/officeart/2005/8/colors/accent1_2" csCatId="accent1" phldr="1"/>
      <dgm:spPr/>
    </dgm:pt>
    <dgm:pt modelId="{5D100A9B-B093-4F64-A29A-D7B450EE09EA}">
      <dgm:prSet phldrT="[Text]"/>
      <dgm:spPr>
        <a:solidFill>
          <a:schemeClr val="accent4"/>
        </a:solidFill>
      </dgm:spPr>
      <dgm:t>
        <a:bodyPr/>
        <a:lstStyle/>
        <a:p>
          <a:r>
            <a:rPr lang="en-US" smtClean="0"/>
            <a:t>while</a:t>
          </a:r>
          <a:endParaRPr lang="en-US"/>
        </a:p>
      </dgm:t>
    </dgm:pt>
    <dgm:pt modelId="{0A9E9D8B-7E7F-4D9C-AAEB-D5B93596B630}" type="parTrans" cxnId="{BDD32F60-734B-4D32-9559-951D2FAB7F0B}">
      <dgm:prSet/>
      <dgm:spPr/>
      <dgm:t>
        <a:bodyPr/>
        <a:lstStyle/>
        <a:p>
          <a:endParaRPr lang="en-US"/>
        </a:p>
      </dgm:t>
    </dgm:pt>
    <dgm:pt modelId="{A8AD6450-2BC5-44A2-B8B8-2604397C1D89}" type="sibTrans" cxnId="{BDD32F60-734B-4D32-9559-951D2FAB7F0B}">
      <dgm:prSet/>
      <dgm:spPr/>
      <dgm:t>
        <a:bodyPr/>
        <a:lstStyle/>
        <a:p>
          <a:endParaRPr lang="en-US"/>
        </a:p>
      </dgm:t>
    </dgm:pt>
    <dgm:pt modelId="{81DB336B-32E0-46C9-936A-5701C9D967D9}">
      <dgm:prSet phldrT="[Text]"/>
      <dgm:spPr>
        <a:solidFill>
          <a:schemeClr val="accent2"/>
        </a:solidFill>
      </dgm:spPr>
      <dgm:t>
        <a:bodyPr/>
        <a:lstStyle/>
        <a:p>
          <a:r>
            <a:rPr lang="en-US" smtClean="0"/>
            <a:t>do…while</a:t>
          </a:r>
          <a:endParaRPr lang="en-US"/>
        </a:p>
      </dgm:t>
    </dgm:pt>
    <dgm:pt modelId="{1A3FAA96-27EA-4658-AADF-CFF0A4BCBAA4}" type="parTrans" cxnId="{307D6F0A-CAC9-456F-87E7-B9970FFC59FA}">
      <dgm:prSet/>
      <dgm:spPr/>
      <dgm:t>
        <a:bodyPr/>
        <a:lstStyle/>
        <a:p>
          <a:endParaRPr lang="en-US"/>
        </a:p>
      </dgm:t>
    </dgm:pt>
    <dgm:pt modelId="{C3CDEBC0-1698-414E-A20E-A7B37718EE35}" type="sibTrans" cxnId="{307D6F0A-CAC9-456F-87E7-B9970FFC59FA}">
      <dgm:prSet/>
      <dgm:spPr/>
      <dgm:t>
        <a:bodyPr/>
        <a:lstStyle/>
        <a:p>
          <a:endParaRPr lang="en-US"/>
        </a:p>
      </dgm:t>
    </dgm:pt>
    <dgm:pt modelId="{CD64396D-D6C4-4757-8A21-292AD1B29E9B}">
      <dgm:prSet phldrT="[Text]"/>
      <dgm:spPr>
        <a:solidFill>
          <a:schemeClr val="accent5"/>
        </a:solidFill>
      </dgm:spPr>
      <dgm:t>
        <a:bodyPr/>
        <a:lstStyle/>
        <a:p>
          <a:r>
            <a:rPr lang="en-US" smtClean="0"/>
            <a:t>for</a:t>
          </a:r>
          <a:endParaRPr lang="en-US"/>
        </a:p>
      </dgm:t>
    </dgm:pt>
    <dgm:pt modelId="{23D14487-DE09-4261-8EC6-2FA2A7ACA918}" type="parTrans" cxnId="{6CDD7109-2A11-4AA0-A3D8-888CD9170223}">
      <dgm:prSet/>
      <dgm:spPr/>
      <dgm:t>
        <a:bodyPr/>
        <a:lstStyle/>
        <a:p>
          <a:endParaRPr lang="en-US"/>
        </a:p>
      </dgm:t>
    </dgm:pt>
    <dgm:pt modelId="{FC386377-757E-4E08-BAA7-46EFBA5068EB}" type="sibTrans" cxnId="{6CDD7109-2A11-4AA0-A3D8-888CD9170223}">
      <dgm:prSet/>
      <dgm:spPr/>
      <dgm:t>
        <a:bodyPr/>
        <a:lstStyle/>
        <a:p>
          <a:endParaRPr lang="en-US"/>
        </a:p>
      </dgm:t>
    </dgm:pt>
    <dgm:pt modelId="{BFC11A88-13BC-4766-A18F-00A6612E678A}" type="pres">
      <dgm:prSet presAssocID="{63F2B125-5965-4A0C-99D2-6A4412843C78}" presName="compositeShape" presStyleCnt="0">
        <dgm:presLayoutVars>
          <dgm:chMax val="7"/>
          <dgm:dir/>
          <dgm:resizeHandles val="exact"/>
        </dgm:presLayoutVars>
      </dgm:prSet>
      <dgm:spPr/>
    </dgm:pt>
    <dgm:pt modelId="{2FD3132C-D5B0-4D30-93F1-2B81BD1AFB37}" type="pres">
      <dgm:prSet presAssocID="{63F2B125-5965-4A0C-99D2-6A4412843C78}" presName="wedge1" presStyleLbl="node1" presStyleIdx="0" presStyleCnt="3" custScaleY="92596"/>
      <dgm:spPr/>
      <dgm:t>
        <a:bodyPr/>
        <a:lstStyle/>
        <a:p>
          <a:endParaRPr lang="en-US"/>
        </a:p>
      </dgm:t>
    </dgm:pt>
    <dgm:pt modelId="{300B377C-652A-46E9-A80A-C15A9165DF0D}" type="pres">
      <dgm:prSet presAssocID="{63F2B125-5965-4A0C-99D2-6A4412843C7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AF58B-476F-4B0A-9F59-431C32A14639}" type="pres">
      <dgm:prSet presAssocID="{63F2B125-5965-4A0C-99D2-6A4412843C78}" presName="wedge2" presStyleLbl="node1" presStyleIdx="1" presStyleCnt="3"/>
      <dgm:spPr/>
      <dgm:t>
        <a:bodyPr/>
        <a:lstStyle/>
        <a:p>
          <a:endParaRPr lang="en-US"/>
        </a:p>
      </dgm:t>
    </dgm:pt>
    <dgm:pt modelId="{42EF2AA7-0A4E-469D-B444-319326A9A0AE}" type="pres">
      <dgm:prSet presAssocID="{63F2B125-5965-4A0C-99D2-6A4412843C7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C70DED-E36A-45C5-B1CF-466FFDE8FCCA}" type="pres">
      <dgm:prSet presAssocID="{63F2B125-5965-4A0C-99D2-6A4412843C78}" presName="wedge3" presStyleLbl="node1" presStyleIdx="2" presStyleCnt="3" custLinFactNeighborX="1338"/>
      <dgm:spPr/>
      <dgm:t>
        <a:bodyPr/>
        <a:lstStyle/>
        <a:p>
          <a:endParaRPr lang="en-US"/>
        </a:p>
      </dgm:t>
    </dgm:pt>
    <dgm:pt modelId="{13290A11-41D2-41AB-A39F-0CEC88332EA8}" type="pres">
      <dgm:prSet presAssocID="{63F2B125-5965-4A0C-99D2-6A4412843C7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7D6F0A-CAC9-456F-87E7-B9970FFC59FA}" srcId="{63F2B125-5965-4A0C-99D2-6A4412843C78}" destId="{81DB336B-32E0-46C9-936A-5701C9D967D9}" srcOrd="1" destOrd="0" parTransId="{1A3FAA96-27EA-4658-AADF-CFF0A4BCBAA4}" sibTransId="{C3CDEBC0-1698-414E-A20E-A7B37718EE35}"/>
    <dgm:cxn modelId="{D828147B-3A69-4EFB-99A4-7A62860F8545}" type="presOf" srcId="{CD64396D-D6C4-4757-8A21-292AD1B29E9B}" destId="{13290A11-41D2-41AB-A39F-0CEC88332EA8}" srcOrd="1" destOrd="0" presId="urn:microsoft.com/office/officeart/2005/8/layout/chart3"/>
    <dgm:cxn modelId="{BDD32F60-734B-4D32-9559-951D2FAB7F0B}" srcId="{63F2B125-5965-4A0C-99D2-6A4412843C78}" destId="{5D100A9B-B093-4F64-A29A-D7B450EE09EA}" srcOrd="0" destOrd="0" parTransId="{0A9E9D8B-7E7F-4D9C-AAEB-D5B93596B630}" sibTransId="{A8AD6450-2BC5-44A2-B8B8-2604397C1D89}"/>
    <dgm:cxn modelId="{1C49FC8B-A222-430B-B927-C9D17CA126B4}" type="presOf" srcId="{CD64396D-D6C4-4757-8A21-292AD1B29E9B}" destId="{80C70DED-E36A-45C5-B1CF-466FFDE8FCCA}" srcOrd="0" destOrd="0" presId="urn:microsoft.com/office/officeart/2005/8/layout/chart3"/>
    <dgm:cxn modelId="{77E675D8-414C-4976-8C23-1C484B586388}" type="presOf" srcId="{63F2B125-5965-4A0C-99D2-6A4412843C78}" destId="{BFC11A88-13BC-4766-A18F-00A6612E678A}" srcOrd="0" destOrd="0" presId="urn:microsoft.com/office/officeart/2005/8/layout/chart3"/>
    <dgm:cxn modelId="{20EF3B70-3BCB-4CD1-883E-D6109485054F}" type="presOf" srcId="{5D100A9B-B093-4F64-A29A-D7B450EE09EA}" destId="{300B377C-652A-46E9-A80A-C15A9165DF0D}" srcOrd="1" destOrd="0" presId="urn:microsoft.com/office/officeart/2005/8/layout/chart3"/>
    <dgm:cxn modelId="{6CDD7109-2A11-4AA0-A3D8-888CD9170223}" srcId="{63F2B125-5965-4A0C-99D2-6A4412843C78}" destId="{CD64396D-D6C4-4757-8A21-292AD1B29E9B}" srcOrd="2" destOrd="0" parTransId="{23D14487-DE09-4261-8EC6-2FA2A7ACA918}" sibTransId="{FC386377-757E-4E08-BAA7-46EFBA5068EB}"/>
    <dgm:cxn modelId="{7F88EF42-E86C-454B-B963-E2BF41ADFC0E}" type="presOf" srcId="{81DB336B-32E0-46C9-936A-5701C9D967D9}" destId="{A8AAF58B-476F-4B0A-9F59-431C32A14639}" srcOrd="0" destOrd="0" presId="urn:microsoft.com/office/officeart/2005/8/layout/chart3"/>
    <dgm:cxn modelId="{77D6DD2A-A145-40D0-82C9-E289D15DCD05}" type="presOf" srcId="{81DB336B-32E0-46C9-936A-5701C9D967D9}" destId="{42EF2AA7-0A4E-469D-B444-319326A9A0AE}" srcOrd="1" destOrd="0" presId="urn:microsoft.com/office/officeart/2005/8/layout/chart3"/>
    <dgm:cxn modelId="{3E1F340C-2508-4F27-B335-2BC84D1F8FCA}" type="presOf" srcId="{5D100A9B-B093-4F64-A29A-D7B450EE09EA}" destId="{2FD3132C-D5B0-4D30-93F1-2B81BD1AFB37}" srcOrd="0" destOrd="0" presId="urn:microsoft.com/office/officeart/2005/8/layout/chart3"/>
    <dgm:cxn modelId="{FF6D1C21-C0E8-4784-8013-894AE42EFF03}" type="presParOf" srcId="{BFC11A88-13BC-4766-A18F-00A6612E678A}" destId="{2FD3132C-D5B0-4D30-93F1-2B81BD1AFB37}" srcOrd="0" destOrd="0" presId="urn:microsoft.com/office/officeart/2005/8/layout/chart3"/>
    <dgm:cxn modelId="{5974FC99-DCD9-4E57-A503-8E531B4CBF36}" type="presParOf" srcId="{BFC11A88-13BC-4766-A18F-00A6612E678A}" destId="{300B377C-652A-46E9-A80A-C15A9165DF0D}" srcOrd="1" destOrd="0" presId="urn:microsoft.com/office/officeart/2005/8/layout/chart3"/>
    <dgm:cxn modelId="{81845BD7-80AB-4604-9C9C-25DA062FB651}" type="presParOf" srcId="{BFC11A88-13BC-4766-A18F-00A6612E678A}" destId="{A8AAF58B-476F-4B0A-9F59-431C32A14639}" srcOrd="2" destOrd="0" presId="urn:microsoft.com/office/officeart/2005/8/layout/chart3"/>
    <dgm:cxn modelId="{44BD90C8-F54C-479F-8E4E-4430B6DEE236}" type="presParOf" srcId="{BFC11A88-13BC-4766-A18F-00A6612E678A}" destId="{42EF2AA7-0A4E-469D-B444-319326A9A0AE}" srcOrd="3" destOrd="0" presId="urn:microsoft.com/office/officeart/2005/8/layout/chart3"/>
    <dgm:cxn modelId="{801A7802-834B-4EF4-BCE8-B1F350891150}" type="presParOf" srcId="{BFC11A88-13BC-4766-A18F-00A6612E678A}" destId="{80C70DED-E36A-45C5-B1CF-466FFDE8FCCA}" srcOrd="4" destOrd="0" presId="urn:microsoft.com/office/officeart/2005/8/layout/chart3"/>
    <dgm:cxn modelId="{26B2E992-DC1D-4D73-8EC1-6BC02F96459C}" type="presParOf" srcId="{BFC11A88-13BC-4766-A18F-00A6612E678A}" destId="{13290A11-41D2-41AB-A39F-0CEC88332EA8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FCD729-FD4A-4DA5-91DC-0ED06E3EB2A5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79806F3-DEB2-4EA3-80A2-599B46ABC233}">
      <dgm:prSet phldrT="[Text]"/>
      <dgm:spPr/>
      <dgm:t>
        <a:bodyPr/>
        <a:lstStyle/>
        <a:p>
          <a:r>
            <a:rPr lang="en-US" smtClean="0"/>
            <a:t>BREAK</a:t>
          </a:r>
          <a:endParaRPr lang="en-US"/>
        </a:p>
      </dgm:t>
    </dgm:pt>
    <dgm:pt modelId="{A9BEBCBE-E249-4C9A-A59D-0F9CBF31A836}" type="parTrans" cxnId="{1CAEB64F-084C-4AE1-A3E2-D85F9595D1DD}">
      <dgm:prSet/>
      <dgm:spPr/>
      <dgm:t>
        <a:bodyPr/>
        <a:lstStyle/>
        <a:p>
          <a:endParaRPr lang="en-US"/>
        </a:p>
      </dgm:t>
    </dgm:pt>
    <dgm:pt modelId="{92D7D2F0-15E5-4E53-8E54-1617DF611507}" type="sibTrans" cxnId="{1CAEB64F-084C-4AE1-A3E2-D85F9595D1DD}">
      <dgm:prSet/>
      <dgm:spPr/>
      <dgm:t>
        <a:bodyPr/>
        <a:lstStyle/>
        <a:p>
          <a:endParaRPr lang="en-US"/>
        </a:p>
      </dgm:t>
    </dgm:pt>
    <dgm:pt modelId="{A790D51C-FDC8-4862-BA28-F5A6389DB5ED}">
      <dgm:prSet phldrT="[Text]"/>
      <dgm:spPr/>
      <dgm:t>
        <a:bodyPr/>
        <a:lstStyle/>
        <a:p>
          <a:r>
            <a:rPr lang="en-US" smtClean="0"/>
            <a:t>CONTINUE</a:t>
          </a:r>
          <a:endParaRPr lang="en-US"/>
        </a:p>
      </dgm:t>
    </dgm:pt>
    <dgm:pt modelId="{F5071311-CDDD-412A-BD8A-8F0565133072}" type="parTrans" cxnId="{72D836B7-192E-4E6B-848B-E6900CEFDAF3}">
      <dgm:prSet/>
      <dgm:spPr/>
      <dgm:t>
        <a:bodyPr/>
        <a:lstStyle/>
        <a:p>
          <a:endParaRPr lang="en-US"/>
        </a:p>
      </dgm:t>
    </dgm:pt>
    <dgm:pt modelId="{530D2A25-BF13-4E4F-BF54-AE99353FF9EF}" type="sibTrans" cxnId="{72D836B7-192E-4E6B-848B-E6900CEFDAF3}">
      <dgm:prSet/>
      <dgm:spPr/>
      <dgm:t>
        <a:bodyPr/>
        <a:lstStyle/>
        <a:p>
          <a:endParaRPr lang="en-US"/>
        </a:p>
      </dgm:t>
    </dgm:pt>
    <dgm:pt modelId="{92C0E693-D8EC-4BE7-9799-18CB91DB2FD0}">
      <dgm:prSet phldrT="[Text]"/>
      <dgm:spPr/>
      <dgm:t>
        <a:bodyPr/>
        <a:lstStyle/>
        <a:p>
          <a:r>
            <a:rPr lang="en-US" smtClean="0"/>
            <a:t>GOTO</a:t>
          </a:r>
          <a:endParaRPr lang="en-US"/>
        </a:p>
      </dgm:t>
    </dgm:pt>
    <dgm:pt modelId="{50D3874A-B0D8-450D-8E10-0D29C215F2C0}" type="parTrans" cxnId="{4582A58C-1EB8-4320-86F7-CC97AF71D3CA}">
      <dgm:prSet/>
      <dgm:spPr/>
      <dgm:t>
        <a:bodyPr/>
        <a:lstStyle/>
        <a:p>
          <a:endParaRPr lang="en-US"/>
        </a:p>
      </dgm:t>
    </dgm:pt>
    <dgm:pt modelId="{DADCA57E-E84C-412B-9195-7A897F4D4F75}" type="sibTrans" cxnId="{4582A58C-1EB8-4320-86F7-CC97AF71D3CA}">
      <dgm:prSet/>
      <dgm:spPr/>
      <dgm:t>
        <a:bodyPr/>
        <a:lstStyle/>
        <a:p>
          <a:endParaRPr lang="en-US"/>
        </a:p>
      </dgm:t>
    </dgm:pt>
    <dgm:pt modelId="{F92E2105-EAE5-4640-96E3-9A7661150A96}">
      <dgm:prSet phldrT="[Text]"/>
      <dgm:spPr/>
      <dgm:t>
        <a:bodyPr/>
        <a:lstStyle/>
        <a:p>
          <a:r>
            <a:rPr lang="en-US" smtClean="0"/>
            <a:t>RETURN</a:t>
          </a:r>
          <a:endParaRPr lang="en-US"/>
        </a:p>
      </dgm:t>
    </dgm:pt>
    <dgm:pt modelId="{5EC3378B-9182-40DF-98D0-5FEC558D98D2}" type="parTrans" cxnId="{020532F5-2147-4A8D-A148-36AD43D930F9}">
      <dgm:prSet/>
      <dgm:spPr/>
      <dgm:t>
        <a:bodyPr/>
        <a:lstStyle/>
        <a:p>
          <a:endParaRPr lang="en-US"/>
        </a:p>
      </dgm:t>
    </dgm:pt>
    <dgm:pt modelId="{29FDE40C-974C-4E43-B2DD-F2C59453F7BC}" type="sibTrans" cxnId="{020532F5-2147-4A8D-A148-36AD43D930F9}">
      <dgm:prSet/>
      <dgm:spPr/>
      <dgm:t>
        <a:bodyPr/>
        <a:lstStyle/>
        <a:p>
          <a:endParaRPr lang="en-US"/>
        </a:p>
      </dgm:t>
    </dgm:pt>
    <dgm:pt modelId="{9CC47E0C-8D98-45A4-AB82-CBB965A4E946}" type="pres">
      <dgm:prSet presAssocID="{61FCD729-FD4A-4DA5-91DC-0ED06E3EB2A5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3993BDE-1CB6-44E4-81E1-89313FDB6939}" type="pres">
      <dgm:prSet presAssocID="{61FCD729-FD4A-4DA5-91DC-0ED06E3EB2A5}" presName="diamond" presStyleLbl="bgShp" presStyleIdx="0" presStyleCnt="1"/>
      <dgm:spPr/>
    </dgm:pt>
    <dgm:pt modelId="{06448083-0130-4D1E-8C1B-B19506420D5F}" type="pres">
      <dgm:prSet presAssocID="{61FCD729-FD4A-4DA5-91DC-0ED06E3EB2A5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9981C-15FA-426B-AE92-08B4E9198D01}" type="pres">
      <dgm:prSet presAssocID="{61FCD729-FD4A-4DA5-91DC-0ED06E3EB2A5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C9E18-F958-47CD-AC93-8F837044CCCB}" type="pres">
      <dgm:prSet presAssocID="{61FCD729-FD4A-4DA5-91DC-0ED06E3EB2A5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06EFC-1685-4E79-BB73-A119F03DB201}" type="pres">
      <dgm:prSet presAssocID="{61FCD729-FD4A-4DA5-91DC-0ED06E3EB2A5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82A58C-1EB8-4320-86F7-CC97AF71D3CA}" srcId="{61FCD729-FD4A-4DA5-91DC-0ED06E3EB2A5}" destId="{92C0E693-D8EC-4BE7-9799-18CB91DB2FD0}" srcOrd="2" destOrd="0" parTransId="{50D3874A-B0D8-450D-8E10-0D29C215F2C0}" sibTransId="{DADCA57E-E84C-412B-9195-7A897F4D4F75}"/>
    <dgm:cxn modelId="{746ECD85-FAE9-4BC3-91F6-0FF9436716BD}" type="presOf" srcId="{979806F3-DEB2-4EA3-80A2-599B46ABC233}" destId="{06448083-0130-4D1E-8C1B-B19506420D5F}" srcOrd="0" destOrd="0" presId="urn:microsoft.com/office/officeart/2005/8/layout/matrix3"/>
    <dgm:cxn modelId="{3A0CFD2D-EA2C-40C6-88E8-815E8E53BF68}" type="presOf" srcId="{92C0E693-D8EC-4BE7-9799-18CB91DB2FD0}" destId="{32CC9E18-F958-47CD-AC93-8F837044CCCB}" srcOrd="0" destOrd="0" presId="urn:microsoft.com/office/officeart/2005/8/layout/matrix3"/>
    <dgm:cxn modelId="{F45BFA32-2383-4D47-93CE-47B88F7C45F3}" type="presOf" srcId="{61FCD729-FD4A-4DA5-91DC-0ED06E3EB2A5}" destId="{9CC47E0C-8D98-45A4-AB82-CBB965A4E946}" srcOrd="0" destOrd="0" presId="urn:microsoft.com/office/officeart/2005/8/layout/matrix3"/>
    <dgm:cxn modelId="{020532F5-2147-4A8D-A148-36AD43D930F9}" srcId="{61FCD729-FD4A-4DA5-91DC-0ED06E3EB2A5}" destId="{F92E2105-EAE5-4640-96E3-9A7661150A96}" srcOrd="3" destOrd="0" parTransId="{5EC3378B-9182-40DF-98D0-5FEC558D98D2}" sibTransId="{29FDE40C-974C-4E43-B2DD-F2C59453F7BC}"/>
    <dgm:cxn modelId="{1CAEB64F-084C-4AE1-A3E2-D85F9595D1DD}" srcId="{61FCD729-FD4A-4DA5-91DC-0ED06E3EB2A5}" destId="{979806F3-DEB2-4EA3-80A2-599B46ABC233}" srcOrd="0" destOrd="0" parTransId="{A9BEBCBE-E249-4C9A-A59D-0F9CBF31A836}" sibTransId="{92D7D2F0-15E5-4E53-8E54-1617DF611507}"/>
    <dgm:cxn modelId="{E77A4595-B9F2-498F-85CA-A20CBBCF152E}" type="presOf" srcId="{F92E2105-EAE5-4640-96E3-9A7661150A96}" destId="{75B06EFC-1685-4E79-BB73-A119F03DB201}" srcOrd="0" destOrd="0" presId="urn:microsoft.com/office/officeart/2005/8/layout/matrix3"/>
    <dgm:cxn modelId="{D00348B3-B216-43EA-8C15-26A356CB3AEF}" type="presOf" srcId="{A790D51C-FDC8-4862-BA28-F5A6389DB5ED}" destId="{7A89981C-15FA-426B-AE92-08B4E9198D01}" srcOrd="0" destOrd="0" presId="urn:microsoft.com/office/officeart/2005/8/layout/matrix3"/>
    <dgm:cxn modelId="{72D836B7-192E-4E6B-848B-E6900CEFDAF3}" srcId="{61FCD729-FD4A-4DA5-91DC-0ED06E3EB2A5}" destId="{A790D51C-FDC8-4862-BA28-F5A6389DB5ED}" srcOrd="1" destOrd="0" parTransId="{F5071311-CDDD-412A-BD8A-8F0565133072}" sibTransId="{530D2A25-BF13-4E4F-BF54-AE99353FF9EF}"/>
    <dgm:cxn modelId="{A1306FEE-E6C9-4DDA-805D-BE17A051FDF7}" type="presParOf" srcId="{9CC47E0C-8D98-45A4-AB82-CBB965A4E946}" destId="{A3993BDE-1CB6-44E4-81E1-89313FDB6939}" srcOrd="0" destOrd="0" presId="urn:microsoft.com/office/officeart/2005/8/layout/matrix3"/>
    <dgm:cxn modelId="{D0694180-854E-40E7-B35C-BD50680BEA10}" type="presParOf" srcId="{9CC47E0C-8D98-45A4-AB82-CBB965A4E946}" destId="{06448083-0130-4D1E-8C1B-B19506420D5F}" srcOrd="1" destOrd="0" presId="urn:microsoft.com/office/officeart/2005/8/layout/matrix3"/>
    <dgm:cxn modelId="{DD606C37-1BCC-4DCA-9D34-3A0835F9F7F5}" type="presParOf" srcId="{9CC47E0C-8D98-45A4-AB82-CBB965A4E946}" destId="{7A89981C-15FA-426B-AE92-08B4E9198D01}" srcOrd="2" destOrd="0" presId="urn:microsoft.com/office/officeart/2005/8/layout/matrix3"/>
    <dgm:cxn modelId="{5E6ABE6B-6011-485D-A1D3-3E49A28BB34C}" type="presParOf" srcId="{9CC47E0C-8D98-45A4-AB82-CBB965A4E946}" destId="{32CC9E18-F958-47CD-AC93-8F837044CCCB}" srcOrd="3" destOrd="0" presId="urn:microsoft.com/office/officeart/2005/8/layout/matrix3"/>
    <dgm:cxn modelId="{1C3634A3-6340-43CA-AFE7-ED0ADD7FA191}" type="presParOf" srcId="{9CC47E0C-8D98-45A4-AB82-CBB965A4E946}" destId="{75B06EFC-1685-4E79-BB73-A119F03DB201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638119B-643B-41FE-AD7F-1663967837F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BBE5F17-92C9-4ADF-A48B-6FFB7499D937}" type="pres">
      <dgm:prSet presAssocID="{7638119B-643B-41FE-AD7F-1663967837F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88BBD51E-CE0D-46FE-A226-CF8DE74D238C}" type="presOf" srcId="{7638119B-643B-41FE-AD7F-1663967837FE}" destId="{ABBE5F17-92C9-4ADF-A48B-6FFB7499D93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92B0802-78F3-4E62-B80E-4D70401DD16D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DA2DE727-61B0-4C59-BA25-08510B7E5128}" type="pres">
      <dgm:prSet presAssocID="{C92B0802-78F3-4E62-B80E-4D70401DD16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066F5719-485F-4FE8-87A5-562F1A5DEE17}" type="presOf" srcId="{C92B0802-78F3-4E62-B80E-4D70401DD16D}" destId="{DA2DE727-61B0-4C59-BA25-08510B7E512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3132C-D5B0-4D30-93F1-2B81BD1AFB37}">
      <dsp:nvSpPr>
        <dsp:cNvPr id="0" name=""/>
        <dsp:cNvSpPr/>
      </dsp:nvSpPr>
      <dsp:spPr>
        <a:xfrm>
          <a:off x="2690125" y="313732"/>
          <a:ext cx="3060919" cy="2834289"/>
        </a:xfrm>
        <a:prstGeom prst="pie">
          <a:avLst>
            <a:gd name="adj1" fmla="val 16200000"/>
            <a:gd name="adj2" fmla="val 180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while</a:t>
          </a:r>
          <a:endParaRPr lang="en-US" sz="2600" kern="1200"/>
        </a:p>
      </dsp:txBody>
      <dsp:txXfrm>
        <a:off x="4354318" y="836726"/>
        <a:ext cx="1038526" cy="944763"/>
      </dsp:txXfrm>
    </dsp:sp>
    <dsp:sp modelId="{A8AAF58B-476F-4B0A-9F59-431C32A14639}">
      <dsp:nvSpPr>
        <dsp:cNvPr id="0" name=""/>
        <dsp:cNvSpPr/>
      </dsp:nvSpPr>
      <dsp:spPr>
        <a:xfrm>
          <a:off x="2532342" y="291516"/>
          <a:ext cx="3060919" cy="3060919"/>
        </a:xfrm>
        <a:prstGeom prst="pie">
          <a:avLst>
            <a:gd name="adj1" fmla="val 1800000"/>
            <a:gd name="adj2" fmla="val 900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do…while</a:t>
          </a:r>
          <a:endParaRPr lang="en-US" sz="2600" kern="1200"/>
        </a:p>
      </dsp:txBody>
      <dsp:txXfrm>
        <a:off x="3370451" y="2222810"/>
        <a:ext cx="1384701" cy="947427"/>
      </dsp:txXfrm>
    </dsp:sp>
    <dsp:sp modelId="{80C70DED-E36A-45C5-B1CF-466FFDE8FCCA}">
      <dsp:nvSpPr>
        <dsp:cNvPr id="0" name=""/>
        <dsp:cNvSpPr/>
      </dsp:nvSpPr>
      <dsp:spPr>
        <a:xfrm>
          <a:off x="2573297" y="291516"/>
          <a:ext cx="3060919" cy="3060919"/>
        </a:xfrm>
        <a:prstGeom prst="pie">
          <a:avLst>
            <a:gd name="adj1" fmla="val 9000000"/>
            <a:gd name="adj2" fmla="val 1620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smtClean="0"/>
            <a:t>for</a:t>
          </a:r>
          <a:endParaRPr lang="en-US" sz="2600" kern="1200"/>
        </a:p>
      </dsp:txBody>
      <dsp:txXfrm>
        <a:off x="2901253" y="892768"/>
        <a:ext cx="1038526" cy="10203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93BDE-1CB6-44E4-81E1-89313FDB6939}">
      <dsp:nvSpPr>
        <dsp:cNvPr id="0" name=""/>
        <dsp:cNvSpPr/>
      </dsp:nvSpPr>
      <dsp:spPr>
        <a:xfrm>
          <a:off x="1497712" y="0"/>
          <a:ext cx="5287963" cy="5287963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448083-0130-4D1E-8C1B-B19506420D5F}">
      <dsp:nvSpPr>
        <dsp:cNvPr id="0" name=""/>
        <dsp:cNvSpPr/>
      </dsp:nvSpPr>
      <dsp:spPr>
        <a:xfrm>
          <a:off x="2000068" y="502356"/>
          <a:ext cx="2062305" cy="206230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BREAK</a:t>
          </a:r>
          <a:endParaRPr lang="en-US" sz="2900" kern="1200"/>
        </a:p>
      </dsp:txBody>
      <dsp:txXfrm>
        <a:off x="2100741" y="603029"/>
        <a:ext cx="1860959" cy="1860959"/>
      </dsp:txXfrm>
    </dsp:sp>
    <dsp:sp modelId="{7A89981C-15FA-426B-AE92-08B4E9198D01}">
      <dsp:nvSpPr>
        <dsp:cNvPr id="0" name=""/>
        <dsp:cNvSpPr/>
      </dsp:nvSpPr>
      <dsp:spPr>
        <a:xfrm>
          <a:off x="4221013" y="502356"/>
          <a:ext cx="2062305" cy="206230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CONTINUE</a:t>
          </a:r>
          <a:endParaRPr lang="en-US" sz="2900" kern="1200"/>
        </a:p>
      </dsp:txBody>
      <dsp:txXfrm>
        <a:off x="4321686" y="603029"/>
        <a:ext cx="1860959" cy="1860959"/>
      </dsp:txXfrm>
    </dsp:sp>
    <dsp:sp modelId="{32CC9E18-F958-47CD-AC93-8F837044CCCB}">
      <dsp:nvSpPr>
        <dsp:cNvPr id="0" name=""/>
        <dsp:cNvSpPr/>
      </dsp:nvSpPr>
      <dsp:spPr>
        <a:xfrm>
          <a:off x="2000068" y="2723300"/>
          <a:ext cx="2062305" cy="206230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GOTO</a:t>
          </a:r>
          <a:endParaRPr lang="en-US" sz="2900" kern="1200"/>
        </a:p>
      </dsp:txBody>
      <dsp:txXfrm>
        <a:off x="2100741" y="2823973"/>
        <a:ext cx="1860959" cy="1860959"/>
      </dsp:txXfrm>
    </dsp:sp>
    <dsp:sp modelId="{75B06EFC-1685-4E79-BB73-A119F03DB201}">
      <dsp:nvSpPr>
        <dsp:cNvPr id="0" name=""/>
        <dsp:cNvSpPr/>
      </dsp:nvSpPr>
      <dsp:spPr>
        <a:xfrm>
          <a:off x="4221013" y="2723300"/>
          <a:ext cx="2062305" cy="206230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RETURN</a:t>
          </a:r>
          <a:endParaRPr lang="en-US" sz="2900" kern="1200"/>
        </a:p>
      </dsp:txBody>
      <dsp:txXfrm>
        <a:off x="4321686" y="2823973"/>
        <a:ext cx="1860959" cy="18609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82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5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6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5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so </a:t>
            </a:r>
            <a:r>
              <a:rPr lang="en-US" baseline="0" dirty="0" err="1" smtClean="0"/>
              <a:t>sánh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for, while, do…while: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for: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do…while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trước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While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do…while ở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vòng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lặp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while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do…while </a:t>
            </a:r>
            <a:r>
              <a:rPr lang="en-US" baseline="0" dirty="0" err="1" smtClean="0"/>
              <a:t>vẫn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lần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26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2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>
                <a:sym typeface="Arial"/>
              </a:rPr>
              <a:t>7</a:t>
            </a:r>
            <a:br>
              <a:rPr lang="en-US" sz="4000" b="1" smtClean="0">
                <a:sym typeface="Arial"/>
              </a:rPr>
            </a:br>
            <a:r>
              <a:rPr lang="en-US" sz="4000" b="1" smtClean="0">
                <a:sym typeface="Arial"/>
              </a:rPr>
              <a:t>VÒNG LẶP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while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11" y="1489332"/>
            <a:ext cx="4888731" cy="3614931"/>
          </a:xfrm>
          <a:prstGeom prst="rect">
            <a:avLst/>
          </a:prstGeom>
        </p:spPr>
      </p:pic>
      <p:pic>
        <p:nvPicPr>
          <p:cNvPr id="2054" name="Picture 6" descr="C:\Users\Quang\AppData\Local\Temp\SNAGHTMLa3f49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442" y="1473960"/>
            <a:ext cx="4546425" cy="363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850943" y="2634018"/>
            <a:ext cx="755043" cy="846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98335" y="4067034"/>
            <a:ext cx="2077194" cy="286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4662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do…while 1-2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20827" y="692458"/>
            <a:ext cx="8547440" cy="5484505"/>
          </a:xfrm>
        </p:spPr>
        <p:txBody>
          <a:bodyPr>
            <a:normAutofit/>
          </a:bodyPr>
          <a:lstStyle/>
          <a:p>
            <a:r>
              <a:rPr lang="en-US" dirty="0" smtClean="0"/>
              <a:t>Cú </a:t>
            </a:r>
            <a:r>
              <a:rPr lang="en-US" dirty="0" err="1" smtClean="0"/>
              <a:t>pháp</a:t>
            </a:r>
            <a:endParaRPr lang="en-US" dirty="0" smtClean="0"/>
          </a:p>
          <a:p>
            <a:pPr marL="156891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56891" indent="0">
              <a:buNone/>
            </a:pPr>
            <a:endParaRPr lang="en-US" dirty="0"/>
          </a:p>
          <a:p>
            <a:pPr marL="156891" indent="0">
              <a:buNone/>
            </a:pPr>
            <a:endParaRPr lang="en-US" dirty="0" smtClean="0"/>
          </a:p>
          <a:p>
            <a:pPr marL="156891" indent="0">
              <a:buNone/>
            </a:pPr>
            <a:endParaRPr lang="en-US" dirty="0"/>
          </a:p>
          <a:p>
            <a:pPr marL="156891" indent="0">
              <a:buNone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Các </a:t>
            </a:r>
            <a:r>
              <a:rPr lang="en-US" dirty="0" err="1" smtClean="0"/>
              <a:t>câu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thân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thi</a:t>
            </a:r>
            <a:r>
              <a:rPr lang="en-US" dirty="0" smtClean="0"/>
              <a:t> </a:t>
            </a:r>
            <a:r>
              <a:rPr lang="en-US" dirty="0" err="1" smtClean="0"/>
              <a:t>trước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FFC000"/>
                </a:solidFill>
              </a:rPr>
              <a:t> conditions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biểu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lặp</a:t>
            </a:r>
            <a:r>
              <a:rPr lang="en-US" dirty="0" smtClean="0"/>
              <a:t>. </a:t>
            </a:r>
            <a:r>
              <a:rPr lang="en-US" dirty="0"/>
              <a:t>Vòng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do…while</a:t>
            </a:r>
            <a:r>
              <a:rPr lang="en-US" dirty="0" smtClean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conditions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true</a:t>
            </a:r>
            <a:r>
              <a:rPr lang="en-US" dirty="0"/>
              <a:t>,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thúc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conditions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false</a:t>
            </a:r>
          </a:p>
          <a:p>
            <a:pPr marL="537911" lvl="1" indent="0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Figure 5.5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41527" y="915988"/>
            <a:ext cx="3600675" cy="5260975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59" y="1348364"/>
            <a:ext cx="4058673" cy="1430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741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do…while 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Ví dụ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68" y="1473960"/>
            <a:ext cx="4922546" cy="4259332"/>
          </a:xfrm>
          <a:prstGeom prst="rect">
            <a:avLst/>
          </a:prstGeom>
        </p:spPr>
      </p:pic>
      <p:pic>
        <p:nvPicPr>
          <p:cNvPr id="3076" name="Picture 4" descr="C:\Users\Quang\AppData\Local\Temp\SNAGHTMLb1a25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572" y="1473960"/>
            <a:ext cx="4617095" cy="425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>
            <a:off x="6572704" y="2470245"/>
            <a:ext cx="33281" cy="195163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88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946879" y="3439237"/>
            <a:ext cx="1625825" cy="709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781399" y="4667535"/>
            <a:ext cx="824585" cy="3123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169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LỆNH CHUYỂN ĐIỀU KHIỂN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814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break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588" dirty="0"/>
              <a:t>Lệnh </a:t>
            </a:r>
            <a:r>
              <a:rPr lang="en-US" altLang="en-US" sz="1588" dirty="0">
                <a:solidFill>
                  <a:srgbClr val="FFC000"/>
                </a:solidFill>
              </a:rPr>
              <a:t>break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sử</a:t>
            </a:r>
            <a:r>
              <a:rPr lang="en-US" altLang="en-US" sz="1588" dirty="0"/>
              <a:t> </a:t>
            </a:r>
            <a:r>
              <a:rPr lang="en-US" altLang="en-US" sz="1588" dirty="0" err="1"/>
              <a:t>dụng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để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kết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thúc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một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mệnh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đề</a:t>
            </a:r>
            <a:r>
              <a:rPr lang="en-US" altLang="en-US" sz="1588" dirty="0"/>
              <a:t> </a:t>
            </a:r>
            <a:r>
              <a:rPr lang="en-US" altLang="en-US" sz="1588" i="1" dirty="0">
                <a:solidFill>
                  <a:srgbClr val="FFC000"/>
                </a:solidFill>
              </a:rPr>
              <a:t>case</a:t>
            </a:r>
            <a:r>
              <a:rPr lang="en-US" altLang="en-US" sz="1588" dirty="0">
                <a:solidFill>
                  <a:srgbClr val="FFC000"/>
                </a:solidFill>
              </a:rPr>
              <a:t> </a:t>
            </a:r>
            <a:r>
              <a:rPr lang="en-US" altLang="en-US" sz="1588" dirty="0" err="1"/>
              <a:t>trong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câu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lệnh</a:t>
            </a:r>
            <a:r>
              <a:rPr lang="en-US" altLang="en-US" sz="1588" dirty="0"/>
              <a:t> </a:t>
            </a:r>
            <a:r>
              <a:rPr lang="en-US" altLang="en-US" sz="1588" i="1" dirty="0">
                <a:solidFill>
                  <a:srgbClr val="FFC000"/>
                </a:solidFill>
              </a:rPr>
              <a:t>switch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588" dirty="0" err="1"/>
              <a:t>Nó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cũng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có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thể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sử</a:t>
            </a:r>
            <a:r>
              <a:rPr lang="en-US" altLang="en-US" sz="1588" dirty="0"/>
              <a:t> </a:t>
            </a:r>
            <a:r>
              <a:rPr lang="en-US" altLang="en-US" sz="1588" dirty="0" err="1"/>
              <a:t>dụng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để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kết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thúc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ngang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giữa</a:t>
            </a:r>
            <a:r>
              <a:rPr lang="en-US" altLang="en-US" sz="1588" dirty="0"/>
              <a:t> </a:t>
            </a:r>
            <a:r>
              <a:rPr lang="en-US" altLang="en-US" sz="1588" dirty="0" err="1"/>
              <a:t>vòng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lặp</a:t>
            </a:r>
            <a:endParaRPr lang="en-US" altLang="en-US" sz="1588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588" dirty="0" err="1"/>
              <a:t>Khi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gặp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lệnh</a:t>
            </a:r>
            <a:r>
              <a:rPr lang="en-US" altLang="en-US" sz="1588" dirty="0"/>
              <a:t> </a:t>
            </a:r>
            <a:r>
              <a:rPr lang="en-US" altLang="en-US" sz="1588" dirty="0">
                <a:solidFill>
                  <a:srgbClr val="FFC000"/>
                </a:solidFill>
              </a:rPr>
              <a:t>break</a:t>
            </a:r>
            <a:r>
              <a:rPr lang="en-US" altLang="en-US" sz="1588" dirty="0"/>
              <a:t>, </a:t>
            </a:r>
            <a:r>
              <a:rPr lang="en-US" altLang="en-US" sz="1588" dirty="0" err="1"/>
              <a:t>vòng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lặp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sẽ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kết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thúc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ngay</a:t>
            </a:r>
            <a:r>
              <a:rPr lang="en-US" altLang="en-US" sz="1588" dirty="0"/>
              <a:t> </a:t>
            </a:r>
            <a:r>
              <a:rPr lang="en-US" altLang="en-US" sz="1588" dirty="0" err="1"/>
              <a:t>và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điều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khiển</a:t>
            </a:r>
            <a:r>
              <a:rPr lang="en-US" altLang="en-US" sz="1588" dirty="0"/>
              <a:t> 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chuyển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đến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lệnh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kế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tiếp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bên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ngoài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vòng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lặp</a:t>
            </a:r>
            <a:endParaRPr lang="en-US" altLang="en-US" sz="158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346" y="2726650"/>
            <a:ext cx="4843676" cy="3021900"/>
          </a:xfrm>
          <a:prstGeom prst="rect">
            <a:avLst/>
          </a:prstGeom>
        </p:spPr>
      </p:pic>
      <p:pic>
        <p:nvPicPr>
          <p:cNvPr id="4102" name="Picture 6" descr="C:\Users\Quang\AppData\Local\Temp\SNAGHTMLd8066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632" y="2452330"/>
            <a:ext cx="4629967" cy="302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74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continue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Lệnh </a:t>
            </a:r>
            <a:r>
              <a:rPr lang="en-US" altLang="en-US" sz="1765" b="1" i="1" dirty="0">
                <a:solidFill>
                  <a:srgbClr val="FFC000"/>
                </a:solidFill>
              </a:rPr>
              <a:t>continue</a:t>
            </a:r>
            <a:r>
              <a:rPr lang="en-US" altLang="en-US" sz="1765" b="1" i="1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bắt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đầu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thực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tiếp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Khi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b="1" i="1" dirty="0">
                <a:solidFill>
                  <a:srgbClr val="FFC000"/>
                </a:solidFill>
              </a:rPr>
              <a:t>continue</a:t>
            </a:r>
            <a:r>
              <a:rPr lang="en-US" altLang="en-US" sz="1765" dirty="0"/>
              <a:t>,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câu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còn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lại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bị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bỏ</a:t>
            </a:r>
            <a:r>
              <a:rPr lang="en-US" altLang="en-US" sz="1765" dirty="0"/>
              <a:t> qua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khiển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chuyển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tiếp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Ví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dụ</a:t>
            </a:r>
            <a:r>
              <a:rPr lang="en-US" altLang="en-US" sz="1765" dirty="0"/>
              <a:t>:</a:t>
            </a:r>
            <a:endParaRPr lang="en-US" alt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65" y="2743198"/>
            <a:ext cx="4436276" cy="3177153"/>
          </a:xfrm>
          <a:prstGeom prst="rect">
            <a:avLst/>
          </a:prstGeom>
        </p:spPr>
      </p:pic>
      <p:pic>
        <p:nvPicPr>
          <p:cNvPr id="5122" name="Picture 2" descr="C:\Users\Quang\AppData\Local\Temp\SNAGHTMLe0bf0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779" y="2743198"/>
            <a:ext cx="4237821" cy="317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620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LỆNH </a:t>
            </a:r>
            <a:r>
              <a:rPr lang="en-US" dirty="0" err="1"/>
              <a:t>goto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</a:rPr>
              <a:t>Lệnh </a:t>
            </a:r>
            <a:r>
              <a:rPr lang="en-US" altLang="en-US" dirty="0" err="1">
                <a:solidFill>
                  <a:srgbClr val="FFC000"/>
                </a:solidFill>
              </a:rPr>
              <a:t>goto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chuyển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khiển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đến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câu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bất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khác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trong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cùng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hàm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trong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C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này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ra</a:t>
            </a:r>
            <a:r>
              <a:rPr lang="en-US" altLang="en-US" dirty="0">
                <a:solidFill>
                  <a:schemeClr val="tx1"/>
                </a:solidFill>
              </a:rPr>
              <a:t> vi </a:t>
            </a:r>
            <a:r>
              <a:rPr lang="en-US" altLang="en-US" dirty="0" err="1">
                <a:solidFill>
                  <a:schemeClr val="tx1"/>
                </a:solidFill>
              </a:rPr>
              <a:t>phạm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đến</a:t>
            </a:r>
            <a:r>
              <a:rPr lang="en-US" altLang="en-US" dirty="0">
                <a:solidFill>
                  <a:schemeClr val="tx1"/>
                </a:solidFill>
              </a:rPr>
              <a:t> qui </a:t>
            </a:r>
            <a:r>
              <a:rPr lang="en-US" altLang="en-US" dirty="0" err="1">
                <a:solidFill>
                  <a:schemeClr val="tx1"/>
                </a:solidFill>
              </a:rPr>
              <a:t>luật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ngôn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ngữ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lập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cấu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trúc</a:t>
            </a:r>
            <a:r>
              <a:rPr lang="en-US" altLang="en-US" dirty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>
                <a:solidFill>
                  <a:schemeClr val="tx1"/>
                </a:solidFill>
              </a:rPr>
              <a:t>Chúng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giảm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độ</a:t>
            </a:r>
            <a:r>
              <a:rPr lang="en-US" altLang="en-US" dirty="0">
                <a:solidFill>
                  <a:schemeClr val="tx1"/>
                </a:solidFill>
              </a:rPr>
              <a:t> tin </a:t>
            </a:r>
            <a:r>
              <a:rPr lang="en-US" altLang="en-US" dirty="0" err="1">
                <a:solidFill>
                  <a:schemeClr val="tx1"/>
                </a:solidFill>
              </a:rPr>
              <a:t>cậy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khó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dirty="0" err="1">
                <a:solidFill>
                  <a:schemeClr val="tx1"/>
                </a:solidFill>
              </a:rPr>
              <a:t>bảo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en-US" dirty="0" err="1" smtClean="0">
                <a:solidFill>
                  <a:schemeClr val="tx1"/>
                </a:solidFill>
              </a:rPr>
              <a:t>Ví</a:t>
            </a:r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r>
              <a:rPr lang="en-US" altLang="en-US" dirty="0" err="1" smtClean="0">
                <a:solidFill>
                  <a:schemeClr val="tx1"/>
                </a:solidFill>
              </a:rPr>
              <a:t>dụ</a:t>
            </a:r>
            <a:r>
              <a:rPr lang="en-US" altLang="en-US" dirty="0" smtClean="0">
                <a:solidFill>
                  <a:schemeClr val="tx1"/>
                </a:solidFill>
              </a:rPr>
              <a:t>: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130" y="2704598"/>
            <a:ext cx="4086539" cy="3192651"/>
          </a:xfrm>
          <a:prstGeom prst="rect">
            <a:avLst/>
          </a:prstGeom>
        </p:spPr>
      </p:pic>
      <p:pic>
        <p:nvPicPr>
          <p:cNvPr id="6146" name="Picture 2" descr="C:\Users\Quang\AppData\Local\Temp\SNAGHTMLe9280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039" y="2704597"/>
            <a:ext cx="3798479" cy="319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34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LỆNH </a:t>
            </a:r>
            <a:r>
              <a:rPr lang="en-US" dirty="0" smtClean="0">
                <a:solidFill>
                  <a:srgbClr val="FFC000"/>
                </a:solidFill>
              </a:rPr>
              <a:t>return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Lệnh return được sử dụng để trở về từ một hàm</a:t>
            </a:r>
          </a:p>
          <a:p>
            <a:pPr lvl="0"/>
            <a:r>
              <a:rPr lang="en-US"/>
              <a:t>Thực hiện lệnh return để trở về vị trí mà tại đó hàm được gọi</a:t>
            </a:r>
          </a:p>
          <a:p>
            <a:pPr lvl="0"/>
            <a:r>
              <a:rPr lang="en-US"/>
              <a:t>Lệnh return có thể có một giá trị đi cùng, giá trị này được trả về cho chương trình gọi</a:t>
            </a:r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66314758"/>
              </p:ext>
            </p:extLst>
          </p:nvPr>
        </p:nvGraphicFramePr>
        <p:xfrm>
          <a:off x="2028265" y="889000"/>
          <a:ext cx="8283388" cy="5248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7062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HÀM </a:t>
            </a:r>
            <a:r>
              <a:rPr lang="en-US" smtClean="0">
                <a:solidFill>
                  <a:srgbClr val="FFC000"/>
                </a:solidFill>
              </a:rPr>
              <a:t>exit()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Hàm exit() được sử dụng để thoát khỏi chương trình</a:t>
            </a:r>
          </a:p>
          <a:p>
            <a:pPr lvl="0"/>
            <a:r>
              <a:rPr lang="en-US"/>
              <a:t>Sử dụng hàm này sẽ kết thúc ngay chương trình và điều khiển được chuyển về cho hệ điều hành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553000243"/>
              </p:ext>
            </p:extLst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764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/>
              <a:t>Các </a:t>
            </a:r>
            <a:r>
              <a:rPr lang="en-US" altLang="en-US" sz="1765" dirty="0" err="1"/>
              <a:t>cấu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trúc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sẵn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C: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   Vòng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for</a:t>
            </a:r>
            <a:endParaRPr lang="en-US" altLang="en-US" sz="1765" dirty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   Vòng </a:t>
            </a:r>
            <a:r>
              <a:rPr lang="en-US" altLang="en-US" sz="1765" dirty="0" err="1"/>
              <a:t>lặp</a:t>
            </a:r>
            <a:r>
              <a:rPr lang="en-US" altLang="en-US" sz="1765" b="1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while</a:t>
            </a:r>
            <a:endParaRPr lang="en-US" altLang="en-US" sz="1765" dirty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   Vòng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do … while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 err="1"/>
              <a:t>Trong</a:t>
            </a:r>
            <a:r>
              <a:rPr lang="en-US" altLang="en-US" sz="1765" dirty="0"/>
              <a:t> C,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for</a:t>
            </a:r>
            <a:r>
              <a:rPr lang="en-US" altLang="en-US" sz="1765" dirty="0">
                <a:solidFill>
                  <a:srgbClr val="FFC000"/>
                </a:solidFill>
              </a:rPr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phép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thực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câu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lại</a:t>
            </a:r>
            <a:endParaRPr lang="en-US" altLang="en-US" sz="1765" dirty="0"/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/>
              <a:t>   </a:t>
            </a:r>
            <a:r>
              <a:rPr lang="en-US" altLang="en-US" sz="1765" dirty="0" err="1"/>
              <a:t>Toán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tử</a:t>
            </a:r>
            <a:r>
              <a:rPr lang="en-US" altLang="en-US" sz="1765" dirty="0"/>
              <a:t> </a:t>
            </a:r>
            <a:r>
              <a:rPr lang="en-US" altLang="en-US" sz="1765" dirty="0">
                <a:solidFill>
                  <a:srgbClr val="FFC000"/>
                </a:solidFill>
              </a:rPr>
              <a:t>‘</a:t>
            </a:r>
            <a:r>
              <a:rPr lang="en-US" altLang="en-US" sz="1765" b="1" dirty="0" err="1">
                <a:solidFill>
                  <a:srgbClr val="FFC000"/>
                </a:solidFill>
              </a:rPr>
              <a:t>dấu</a:t>
            </a:r>
            <a:r>
              <a:rPr lang="en-US" altLang="en-US" sz="1765" b="1" dirty="0">
                <a:solidFill>
                  <a:srgbClr val="FFC000"/>
                </a:solidFill>
              </a:rPr>
              <a:t> </a:t>
            </a:r>
            <a:r>
              <a:rPr lang="en-US" altLang="en-US" sz="1765" b="1" dirty="0" err="1">
                <a:solidFill>
                  <a:srgbClr val="FFC000"/>
                </a:solidFill>
              </a:rPr>
              <a:t>phẩy</a:t>
            </a:r>
            <a:r>
              <a:rPr lang="en-US" altLang="en-US" sz="1765" dirty="0">
                <a:solidFill>
                  <a:srgbClr val="FFC000"/>
                </a:solidFill>
              </a:rPr>
              <a:t>’ 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 err="1"/>
              <a:t>Phần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do</a:t>
            </a:r>
            <a:r>
              <a:rPr lang="en-US" altLang="en-US" sz="1765" dirty="0">
                <a:solidFill>
                  <a:srgbClr val="FFC000"/>
                </a:solidFill>
              </a:rPr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thực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ít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lần</a:t>
            </a:r>
            <a:endParaRPr lang="en-US" alt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 err="1"/>
              <a:t>Trong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bốn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thực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rẽ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nhánh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không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kiện</a:t>
            </a:r>
            <a:r>
              <a:rPr lang="en-US" altLang="en-US" sz="1765" dirty="0"/>
              <a:t>: </a:t>
            </a:r>
            <a:r>
              <a:rPr lang="en-US" altLang="en-US" sz="1765" b="1" dirty="0">
                <a:solidFill>
                  <a:srgbClr val="FFC000"/>
                </a:solidFill>
              </a:rPr>
              <a:t>return</a:t>
            </a:r>
            <a:r>
              <a:rPr lang="en-US" altLang="en-US" sz="1765" dirty="0"/>
              <a:t>, </a:t>
            </a:r>
            <a:r>
              <a:rPr lang="en-US" altLang="en-US" sz="1765" b="1" dirty="0" err="1">
                <a:solidFill>
                  <a:srgbClr val="FFC000"/>
                </a:solidFill>
              </a:rPr>
              <a:t>goto</a:t>
            </a:r>
            <a:r>
              <a:rPr lang="en-US" altLang="en-US" sz="1765" dirty="0"/>
              <a:t>, </a:t>
            </a:r>
            <a:r>
              <a:rPr lang="en-US" altLang="en-US" sz="1765" b="1" dirty="0">
                <a:solidFill>
                  <a:srgbClr val="FFC000"/>
                </a:solidFill>
              </a:rPr>
              <a:t>break</a:t>
            </a:r>
            <a:r>
              <a:rPr lang="en-US" altLang="en-US" sz="1765" dirty="0"/>
              <a:t>,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b="1" dirty="0">
                <a:solidFill>
                  <a:srgbClr val="FFC000"/>
                </a:solidFill>
              </a:rPr>
              <a:t>continue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 err="1"/>
              <a:t>Hàm</a:t>
            </a:r>
            <a:r>
              <a:rPr lang="en-US" altLang="en-US" sz="1765" dirty="0"/>
              <a:t> </a:t>
            </a:r>
            <a:r>
              <a:rPr lang="en-US" altLang="en-US" sz="1765" i="1" dirty="0">
                <a:solidFill>
                  <a:srgbClr val="FFC000"/>
                </a:solidFill>
              </a:rPr>
              <a:t>exit()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thúc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ngay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chương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khiển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chuyển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trở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về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hệ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hành</a:t>
            </a:r>
            <a:endParaRPr lang="en-US" alt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83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 BÀI HỌC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Tìm hiểu về vòng lặp for trong C</a:t>
            </a:r>
          </a:p>
          <a:p>
            <a:pPr lvl="0"/>
            <a:r>
              <a:rPr lang="en-US"/>
              <a:t>Làm việc với toán tử dấu phẩy (</a:t>
            </a:r>
            <a:r>
              <a:rPr lang="en-US" b="1"/>
              <a:t>,</a:t>
            </a:r>
            <a:r>
              <a:rPr lang="en-US"/>
              <a:t>)</a:t>
            </a:r>
          </a:p>
          <a:p>
            <a:pPr lvl="0"/>
            <a:r>
              <a:rPr lang="en-US"/>
              <a:t>Tìm hiểu về các vòng lặp lồng nhau</a:t>
            </a:r>
          </a:p>
          <a:p>
            <a:pPr lvl="0"/>
            <a:r>
              <a:rPr lang="en-US"/>
              <a:t>Tìm hiểu về vòng lặp while và do-while</a:t>
            </a:r>
          </a:p>
          <a:p>
            <a:pPr lvl="0"/>
            <a:r>
              <a:rPr lang="en-US"/>
              <a:t>Làm việc với các lệnh break và continue</a:t>
            </a:r>
          </a:p>
          <a:p>
            <a:pPr lvl="0"/>
            <a:r>
              <a:rPr lang="en-US"/>
              <a:t>Tìm hiểu về hàm exit()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154264407"/>
              </p:ext>
            </p:extLst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779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7 - Vòng lặp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7 - Vòng lặp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TÌM HIỂU VỀ VÒNG LẶP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Diagram 7"/>
          <p:cNvGraphicFramePr/>
          <p:nvPr>
            <p:extLst/>
          </p:nvPr>
        </p:nvGraphicFramePr>
        <p:xfrm>
          <a:off x="2028265" y="2538484"/>
          <a:ext cx="8283388" cy="3643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2"/>
          <p:cNvSpPr txBox="1">
            <a:spLocks/>
          </p:cNvSpPr>
          <p:nvPr/>
        </p:nvSpPr>
        <p:spPr>
          <a:xfrm>
            <a:off x="2028265" y="1026709"/>
            <a:ext cx="8283388" cy="1390176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118" dirty="0"/>
              <a:t>Vòng </a:t>
            </a:r>
            <a:r>
              <a:rPr lang="en-US" altLang="en-US" sz="2118" dirty="0" err="1"/>
              <a:t>lặp</a:t>
            </a:r>
            <a:r>
              <a:rPr lang="en-US" altLang="en-US" sz="2118" dirty="0"/>
              <a:t> </a:t>
            </a:r>
            <a:r>
              <a:rPr lang="en-US" altLang="en-US" sz="2118" dirty="0" err="1"/>
              <a:t>là</a:t>
            </a:r>
            <a:r>
              <a:rPr lang="en-US" altLang="en-US" sz="2118" dirty="0"/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Một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đoạn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mã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lệnh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trong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chương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trình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thực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hiện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lặp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đi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lặp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lại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cho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đến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khi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một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điều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kiện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xác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định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được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thỏa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mãn</a:t>
            </a:r>
            <a:endParaRPr lang="en-US" altLang="en-US" sz="2118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2118" dirty="0">
                <a:solidFill>
                  <a:schemeClr val="tx1"/>
                </a:solidFill>
              </a:rPr>
              <a:t>Các </a:t>
            </a:r>
            <a:r>
              <a:rPr lang="en-US" altLang="en-US" sz="2118" dirty="0" err="1">
                <a:solidFill>
                  <a:schemeClr val="tx1"/>
                </a:solidFill>
              </a:rPr>
              <a:t>kiểu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cấu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trúc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vòng</a:t>
            </a:r>
            <a:r>
              <a:rPr lang="en-US" altLang="en-US" sz="2118" dirty="0">
                <a:solidFill>
                  <a:schemeClr val="tx1"/>
                </a:solidFill>
              </a:rPr>
              <a:t> </a:t>
            </a:r>
            <a:r>
              <a:rPr lang="en-US" altLang="en-US" sz="2118" dirty="0" err="1">
                <a:solidFill>
                  <a:schemeClr val="tx1"/>
                </a:solidFill>
              </a:rPr>
              <a:t>lặp</a:t>
            </a:r>
            <a:endParaRPr lang="en-US" altLang="en-US" sz="2118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en-US" sz="2118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7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rgbClr val="FFC000"/>
                </a:solidFill>
              </a:rPr>
              <a:t>for</a:t>
            </a:r>
            <a:r>
              <a:rPr lang="en-US" dirty="0"/>
              <a:t> </a:t>
            </a:r>
            <a:r>
              <a:rPr lang="en-US" dirty="0" smtClean="0"/>
              <a:t>1-3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20827" y="692458"/>
            <a:ext cx="8420440" cy="548450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Cú </a:t>
            </a:r>
            <a:r>
              <a:rPr lang="en-US" sz="1765" dirty="0" err="1"/>
              <a:t>pháp</a:t>
            </a:r>
            <a:endParaRPr 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765" dirty="0"/>
          </a:p>
          <a:p>
            <a:pPr marL="15689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588" dirty="0"/>
              <a:t>	</a:t>
            </a:r>
            <a:endParaRPr lang="en-US" sz="1588" dirty="0"/>
          </a:p>
          <a:p>
            <a:pPr marL="156891" indent="0">
              <a:lnSpc>
                <a:spcPct val="150000"/>
              </a:lnSpc>
              <a:spcBef>
                <a:spcPct val="0"/>
              </a:spcBef>
              <a:buNone/>
            </a:pPr>
            <a:endParaRPr lang="en-US" sz="1588" dirty="0"/>
          </a:p>
          <a:p>
            <a:pPr marL="156891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1765" dirty="0" err="1"/>
              <a:t>Trong</a:t>
            </a:r>
            <a:r>
              <a:rPr lang="en-US" sz="1765" dirty="0"/>
              <a:t> </a:t>
            </a:r>
            <a:r>
              <a:rPr lang="en-US" sz="1765" dirty="0" err="1"/>
              <a:t>đó</a:t>
            </a:r>
            <a:endParaRPr lang="en-US" sz="1765" dirty="0"/>
          </a:p>
          <a:p>
            <a:pPr marL="537911" lvl="1" indent="0">
              <a:lnSpc>
                <a:spcPct val="150000"/>
              </a:lnSpc>
              <a:buNone/>
            </a:pPr>
            <a:r>
              <a:rPr lang="en-US" sz="1765" dirty="0"/>
              <a:t>   </a:t>
            </a:r>
            <a:r>
              <a:rPr lang="en-US" sz="176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initialize counter</a:t>
            </a:r>
            <a:r>
              <a:rPr lang="en-US" sz="1765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lệnh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khởi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tạo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khiển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trước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lặp</a:t>
            </a:r>
            <a:endParaRPr lang="en-US" altLang="en-US" sz="1765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 </a:t>
            </a:r>
            <a:r>
              <a:rPr lang="en-US" sz="1765" dirty="0"/>
              <a:t>  </a:t>
            </a:r>
            <a:r>
              <a:rPr lang="en-US" altLang="en-US" sz="176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conditions</a:t>
            </a:r>
            <a:r>
              <a:rPr lang="en-US" altLang="en-US" sz="1765" i="1" dirty="0">
                <a:solidFill>
                  <a:schemeClr val="accent4"/>
                </a:solidFill>
              </a:rPr>
              <a:t> </a:t>
            </a:r>
            <a:r>
              <a:rPr lang="en-US" sz="1765" i="1" dirty="0"/>
              <a:t>: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biểu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thức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quan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hệ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chỉ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nào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vòng</a:t>
            </a:r>
            <a:r>
              <a:rPr lang="en-US" altLang="en-US" sz="1765" dirty="0"/>
              <a:t>  </a:t>
            </a:r>
            <a:r>
              <a:rPr lang="en-US" altLang="en-US" sz="1765" dirty="0" err="1"/>
              <a:t>lặp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sẽ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kết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thúc</a:t>
            </a:r>
            <a:endParaRPr lang="en-US" altLang="en-US" sz="1765" dirty="0"/>
          </a:p>
          <a:p>
            <a:pPr marL="537911" lvl="1" indent="0">
              <a:lnSpc>
                <a:spcPct val="150000"/>
              </a:lnSpc>
              <a:buNone/>
            </a:pPr>
            <a:r>
              <a:rPr lang="en-US" sz="1765" i="1" dirty="0"/>
              <a:t> </a:t>
            </a:r>
            <a:r>
              <a:rPr lang="en-US" sz="1765" i="1" dirty="0"/>
              <a:t>  </a:t>
            </a:r>
            <a:r>
              <a:rPr lang="en-US" altLang="en-US" sz="1765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increment/decrement</a:t>
            </a:r>
            <a:r>
              <a:rPr lang="en-US" altLang="en-US" sz="1765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765" i="1" dirty="0"/>
              <a:t>:</a:t>
            </a:r>
            <a:r>
              <a:rPr lang="en-US" sz="1765" dirty="0"/>
              <a:t> </a:t>
            </a:r>
            <a:r>
              <a:rPr lang="en-US" sz="1765" dirty="0" err="1"/>
              <a:t>tăng</a:t>
            </a:r>
            <a:r>
              <a:rPr lang="en-US" sz="1765" dirty="0"/>
              <a:t> </a:t>
            </a:r>
            <a:r>
              <a:rPr lang="en-US" sz="1765" dirty="0" err="1"/>
              <a:t>hoặc</a:t>
            </a:r>
            <a:r>
              <a:rPr lang="en-US" sz="1765" dirty="0"/>
              <a:t> </a:t>
            </a:r>
            <a:r>
              <a:rPr lang="en-US" sz="1765" dirty="0" err="1"/>
              <a:t>giảm</a:t>
            </a:r>
            <a:r>
              <a:rPr lang="en-US" sz="1765" dirty="0"/>
              <a:t> </a:t>
            </a:r>
            <a:r>
              <a:rPr lang="en-US" sz="1765" dirty="0" err="1"/>
              <a:t>biến</a:t>
            </a:r>
            <a:r>
              <a:rPr lang="en-US" sz="1765" dirty="0"/>
              <a:t> </a:t>
            </a:r>
            <a:r>
              <a:rPr lang="en-US" sz="1765" dirty="0" err="1"/>
              <a:t>điều</a:t>
            </a:r>
            <a:r>
              <a:rPr lang="en-US" sz="1765" dirty="0"/>
              <a:t> </a:t>
            </a:r>
            <a:r>
              <a:rPr lang="en-US" sz="1765" dirty="0" err="1"/>
              <a:t>khiển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58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Content Placeholder 5" descr="Figure 5.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3950" y="863425"/>
            <a:ext cx="3020169" cy="526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954" y="1213773"/>
            <a:ext cx="4936751" cy="96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7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- for 2-3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Ba </a:t>
            </a:r>
            <a:r>
              <a:rPr lang="en-US" altLang="en-US" dirty="0" err="1">
                <a:solidFill>
                  <a:schemeClr val="tx1"/>
                </a:solidFill>
              </a:rPr>
              <a:t>phần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của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for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phải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phân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cách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bởi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dấu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chấm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phẩy</a:t>
            </a:r>
            <a:r>
              <a:rPr lang="en-US" altLang="en-US" dirty="0" smtClean="0">
                <a:solidFill>
                  <a:schemeClr val="tx1"/>
                </a:solidFill>
              </a:rPr>
              <a:t>(</a:t>
            </a:r>
            <a:r>
              <a:rPr lang="en-US" altLang="en-US" b="1" dirty="0" smtClean="0">
                <a:solidFill>
                  <a:srgbClr val="FFC000"/>
                </a:solidFill>
              </a:rPr>
              <a:t>;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en-US" dirty="0" err="1">
                <a:solidFill>
                  <a:schemeClr val="tx1"/>
                </a:solidFill>
              </a:rPr>
              <a:t>Phần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tạo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nên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thân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thể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là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đơn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hoặc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ghép</a:t>
            </a:r>
            <a:r>
              <a:rPr lang="en-US" altLang="en-US" dirty="0">
                <a:solidFill>
                  <a:schemeClr val="tx1"/>
                </a:solidFill>
              </a:rPr>
              <a:t> (</a:t>
            </a:r>
            <a:r>
              <a:rPr lang="en-US" altLang="en-US" dirty="0" err="1">
                <a:solidFill>
                  <a:schemeClr val="tx1"/>
                </a:solidFill>
              </a:rPr>
              <a:t>một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tập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nhiều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en-US" dirty="0">
                <a:solidFill>
                  <a:schemeClr val="tx1"/>
                </a:solidFill>
              </a:rPr>
              <a:t>Vòng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C000"/>
                </a:solidFill>
              </a:rPr>
              <a:t>for</a:t>
            </a:r>
            <a:r>
              <a:rPr lang="en-US" altLang="en-US" dirty="0">
                <a:solidFill>
                  <a:srgbClr val="FFC000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tiếp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tục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được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biểu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thức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kiểm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tra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vẫn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có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giá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trị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true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en-US" altLang="en-US" dirty="0" err="1">
                <a:solidFill>
                  <a:schemeClr val="tx1"/>
                </a:solidFill>
              </a:rPr>
              <a:t>Khi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điều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kiện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trở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thành</a:t>
            </a:r>
            <a:r>
              <a:rPr lang="en-US" altLang="en-US" b="1" dirty="0">
                <a:solidFill>
                  <a:schemeClr val="tx1"/>
                </a:solidFill>
              </a:rPr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false</a:t>
            </a:r>
            <a:r>
              <a:rPr lang="en-US" altLang="en-US" dirty="0">
                <a:solidFill>
                  <a:schemeClr val="tx1"/>
                </a:solidFill>
              </a:rPr>
              <a:t>, </a:t>
            </a:r>
            <a:r>
              <a:rPr lang="en-US" altLang="en-US" dirty="0" err="1">
                <a:solidFill>
                  <a:schemeClr val="tx1"/>
                </a:solidFill>
              </a:rPr>
              <a:t>chương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trình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thực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hiện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lệnh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theo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sau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vòng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 err="1">
                <a:solidFill>
                  <a:schemeClr val="tx1"/>
                </a:solidFill>
              </a:rPr>
              <a:t>lặp</a:t>
            </a:r>
            <a:r>
              <a:rPr lang="en-US" altLang="en-US" dirty="0">
                <a:solidFill>
                  <a:schemeClr val="tx1"/>
                </a:solidFill>
              </a:rPr>
              <a:t>  </a:t>
            </a:r>
            <a:r>
              <a:rPr lang="en-US" altLang="en-US" b="1" dirty="0" smtClean="0">
                <a:solidFill>
                  <a:srgbClr val="FFC000"/>
                </a:solidFill>
              </a:rPr>
              <a:t>for</a:t>
            </a:r>
            <a:r>
              <a:rPr lang="en-US" altLang="en-US" b="1" dirty="0" smtClean="0">
                <a:solidFill>
                  <a:schemeClr val="tx1"/>
                </a:solidFill>
              </a:rPr>
              <a:t>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00" y="2717223"/>
            <a:ext cx="7623734" cy="345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- for 3-3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33" y="915987"/>
            <a:ext cx="4746314" cy="5089027"/>
          </a:xfrm>
          <a:prstGeom prst="rect">
            <a:avLst/>
          </a:prstGeom>
        </p:spPr>
      </p:pic>
      <p:pic>
        <p:nvPicPr>
          <p:cNvPr id="1028" name="Picture 4" descr="C:\Users\Quang\AppData\Local\Temp\SNAGHTMLbf45a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69" y="915987"/>
            <a:ext cx="5744198" cy="50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4708444" y="1514902"/>
            <a:ext cx="1529954" cy="16650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463488" y="1951631"/>
            <a:ext cx="774911" cy="24429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145574" y="2442949"/>
            <a:ext cx="1639237" cy="2852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44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TOÁN TỬ DẤU PHẨY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sz="1765" dirty="0">
                <a:cs typeface="Times New Roman" panose="02020603050405020304" pitchFamily="18" charset="0"/>
              </a:rPr>
              <a:t>Vòng </a:t>
            </a:r>
            <a:r>
              <a:rPr lang="en-US" altLang="en-US" sz="1765" dirty="0" err="1">
                <a:cs typeface="Times New Roman" panose="02020603050405020304" pitchFamily="18" charset="0"/>
              </a:rPr>
              <a:t>lặp</a:t>
            </a:r>
            <a:r>
              <a:rPr lang="en-US" altLang="en-US" sz="1765" dirty="0">
                <a:cs typeface="Times New Roman" panose="02020603050405020304" pitchFamily="18" charset="0"/>
              </a:rPr>
              <a:t>  </a:t>
            </a:r>
            <a:r>
              <a:rPr lang="en-US" altLang="en-US" sz="1765" b="1" dirty="0">
                <a:solidFill>
                  <a:srgbClr val="FFC000"/>
                </a:solidFill>
                <a:cs typeface="Times New Roman" panose="02020603050405020304" pitchFamily="18" charset="0"/>
              </a:rPr>
              <a:t>for</a:t>
            </a:r>
            <a:r>
              <a:rPr lang="en-US" altLang="en-US" sz="1765" dirty="0">
                <a:solidFill>
                  <a:srgbClr val="FFC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có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thể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được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mở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rộng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bằng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cách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chứa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nhiều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giá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trị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khởi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tạo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và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nhiều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biểu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thức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tăng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trị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trong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đặc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tả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của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vòng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lặp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>
                <a:solidFill>
                  <a:srgbClr val="FFC000"/>
                </a:solidFill>
                <a:cs typeface="Times New Roman" panose="02020603050405020304" pitchFamily="18" charset="0"/>
              </a:rPr>
              <a:t>for</a:t>
            </a:r>
          </a:p>
          <a:p>
            <a:pPr marL="156891" indent="0">
              <a:lnSpc>
                <a:spcPct val="150000"/>
              </a:lnSpc>
              <a:buNone/>
            </a:pPr>
            <a:r>
              <a:rPr lang="en-US" sz="1765" dirty="0">
                <a:cs typeface="Times New Roman" panose="02020603050405020304" pitchFamily="18" charset="0"/>
              </a:rPr>
              <a:t>Cú </a:t>
            </a:r>
            <a:r>
              <a:rPr lang="en-US" sz="1765" dirty="0" err="1">
                <a:cs typeface="Times New Roman" panose="02020603050405020304" pitchFamily="18" charset="0"/>
              </a:rPr>
              <a:t>pháp</a:t>
            </a:r>
            <a:r>
              <a:rPr lang="en-US" sz="1765" dirty="0">
                <a:cs typeface="Times New Roman" panose="02020603050405020304" pitchFamily="18" charset="0"/>
              </a:rPr>
              <a:t>: </a:t>
            </a:r>
            <a:r>
              <a:rPr lang="en-US" altLang="en-US" sz="1765" b="1" dirty="0">
                <a:solidFill>
                  <a:srgbClr val="0099FF"/>
                </a:solidFill>
                <a:cs typeface="Times New Roman" panose="02020603050405020304" pitchFamily="18" charset="0"/>
              </a:rPr>
              <a:t>exprn1 , exprn2 </a:t>
            </a:r>
            <a:r>
              <a:rPr lang="en-US" altLang="en-US" sz="1765" b="1" dirty="0">
                <a:solidFill>
                  <a:schemeClr val="hlink"/>
                </a:solidFill>
                <a:cs typeface="Times New Roman" panose="02020603050405020304" pitchFamily="18" charset="0"/>
              </a:rPr>
              <a:t>;</a:t>
            </a:r>
            <a:endParaRPr 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346" y="2802116"/>
            <a:ext cx="4705768" cy="3267442"/>
          </a:xfrm>
          <a:prstGeom prst="rect">
            <a:avLst/>
          </a:prstGeom>
        </p:spPr>
      </p:pic>
      <p:pic>
        <p:nvPicPr>
          <p:cNvPr id="2050" name="Picture 2" descr="C:\Users\Quang\AppData\Local\Temp\SNAGHTMLc706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07" y="1340074"/>
            <a:ext cx="4571365" cy="44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5551473" y="3561307"/>
            <a:ext cx="1023281" cy="1392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20364" y="2346657"/>
            <a:ext cx="755043" cy="1840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82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VÒNG LẶP FOR LỒNG NHAU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1765" b="1" dirty="0">
                <a:solidFill>
                  <a:srgbClr val="FF0000"/>
                </a:solidFill>
                <a:cs typeface="Times New Roman" panose="02020603050405020304" pitchFamily="18" charset="0"/>
              </a:rPr>
              <a:t>Các </a:t>
            </a:r>
            <a:r>
              <a:rPr lang="en-US" altLang="en-US" sz="1765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vòng</a:t>
            </a:r>
            <a:r>
              <a:rPr lang="en-US" altLang="en-US" sz="1765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765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lặp</a:t>
            </a:r>
            <a:r>
              <a:rPr lang="en-US" altLang="en-US" sz="1765" b="1" dirty="0">
                <a:solidFill>
                  <a:srgbClr val="FF0000"/>
                </a:solidFill>
                <a:cs typeface="Times New Roman" panose="02020603050405020304" pitchFamily="18" charset="0"/>
              </a:rPr>
              <a:t> for </a:t>
            </a:r>
            <a:r>
              <a:rPr lang="en-US" altLang="en-US" sz="1765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lồng</a:t>
            </a:r>
            <a:r>
              <a:rPr lang="en-US" altLang="en-US" sz="1765" b="1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en-US" sz="1765" b="1" dirty="0" err="1">
                <a:solidFill>
                  <a:srgbClr val="FF0000"/>
                </a:solidFill>
                <a:cs typeface="Times New Roman" panose="02020603050405020304" pitchFamily="18" charset="0"/>
              </a:rPr>
              <a:t>nhau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khi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nó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có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dạng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như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sau</a:t>
            </a:r>
            <a:r>
              <a:rPr lang="en-US" altLang="en-US" sz="1765" dirty="0">
                <a:cs typeface="Times New Roman" panose="02020603050405020304" pitchFamily="18" charset="0"/>
              </a:rPr>
              <a:t>:</a:t>
            </a:r>
          </a:p>
          <a:p>
            <a:pPr marL="156891" indent="0"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765" dirty="0">
                <a:cs typeface="Times New Roman" panose="02020603050405020304" pitchFamily="18" charset="0"/>
              </a:rPr>
              <a:t>	</a:t>
            </a:r>
            <a:endParaRPr 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765" dirty="0" err="1">
                <a:cs typeface="Times New Roman" panose="02020603050405020304" pitchFamily="18" charset="0"/>
              </a:rPr>
              <a:t>Ví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 err="1">
                <a:cs typeface="Times New Roman" panose="02020603050405020304" pitchFamily="18" charset="0"/>
              </a:rPr>
              <a:t>dụ</a:t>
            </a:r>
            <a:endParaRPr lang="en-US" altLang="en-US" sz="1765" dirty="0"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813" y="3857218"/>
            <a:ext cx="4894529" cy="2200000"/>
          </a:xfrm>
          <a:prstGeom prst="rect">
            <a:avLst/>
          </a:prstGeom>
        </p:spPr>
      </p:pic>
      <p:pic>
        <p:nvPicPr>
          <p:cNvPr id="1026" name="Picture 2" descr="C:\Users\Quang\AppData\Local\Temp\SNAGHTML6b17a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91" y="1883392"/>
            <a:ext cx="4033837" cy="346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869" y="1148094"/>
            <a:ext cx="2870757" cy="19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968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VÒNG LẶP – while 1-2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>
          <a:xfrm>
            <a:off x="20827" y="692458"/>
            <a:ext cx="8183373" cy="5484505"/>
          </a:xfrm>
        </p:spPr>
        <p:txBody>
          <a:bodyPr/>
          <a:lstStyle/>
          <a:p>
            <a:r>
              <a:rPr lang="en-US" dirty="0"/>
              <a:t>Cú </a:t>
            </a:r>
            <a:r>
              <a:rPr lang="en-US" dirty="0" err="1"/>
              <a:t>pháp</a:t>
            </a:r>
            <a:endParaRPr lang="en-US" dirty="0"/>
          </a:p>
          <a:p>
            <a:pPr marL="156891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156891" indent="0">
              <a:buNone/>
            </a:pPr>
            <a:endParaRPr lang="en-US" dirty="0"/>
          </a:p>
          <a:p>
            <a:pPr marL="156891" indent="0">
              <a:buNone/>
            </a:pPr>
            <a:endParaRPr lang="en-US" dirty="0" smtClean="0"/>
          </a:p>
          <a:p>
            <a:pPr marL="156891" indent="0">
              <a:buNone/>
            </a:pPr>
            <a:endParaRPr lang="en-US" dirty="0"/>
          </a:p>
          <a:p>
            <a:pPr marL="156891" indent="0">
              <a:buNone/>
            </a:pPr>
            <a:endParaRPr lang="en-US" dirty="0" smtClean="0"/>
          </a:p>
          <a:p>
            <a:pPr marL="156891" indent="0">
              <a:buNone/>
            </a:pP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lvl="1"/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: Vòng </a:t>
            </a:r>
            <a:r>
              <a:rPr lang="en-US" dirty="0" smtClean="0">
                <a:solidFill>
                  <a:srgbClr val="FFC000"/>
                </a:solidFill>
              </a:rPr>
              <a:t>while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lệnh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true</a:t>
            </a:r>
            <a:r>
              <a:rPr lang="en-US" dirty="0" smtClean="0"/>
              <a:t>,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thúc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C000"/>
                </a:solidFill>
              </a:rPr>
              <a:t>conditions</a:t>
            </a:r>
            <a:r>
              <a:rPr lang="en-US" dirty="0" smtClean="0"/>
              <a:t> </a:t>
            </a:r>
            <a:r>
              <a:rPr lang="en-US" dirty="0" err="1" smtClean="0"/>
              <a:t>mang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false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7 - Vòng lặp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Figure 5.2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2831" y="804222"/>
            <a:ext cx="3387436" cy="526097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6" y="1417592"/>
            <a:ext cx="4118407" cy="1620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3121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6402</TotalTime>
  <Words>871</Words>
  <Application>Microsoft Office PowerPoint</Application>
  <PresentationFormat>Widescreen</PresentationFormat>
  <Paragraphs>159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7 VÒNG LẶP</vt:lpstr>
      <vt:lpstr>MỤC TIÊU BÀI HỌC</vt:lpstr>
      <vt:lpstr>TÌM HIỂU VỀ VÒNG LẶP</vt:lpstr>
      <vt:lpstr>VÒNG LẶP – for 1-3</vt:lpstr>
      <vt:lpstr>VÒNG LẶP - for 2-3</vt:lpstr>
      <vt:lpstr>VÒNG LẶP - for 3-3</vt:lpstr>
      <vt:lpstr>TOÁN TỬ DẤU PHẨY</vt:lpstr>
      <vt:lpstr>VÒNG LẶP FOR LỒNG NHAU</vt:lpstr>
      <vt:lpstr>VÒNG LẶP – while 1-2</vt:lpstr>
      <vt:lpstr>VÒNG LẶP – while 2-2</vt:lpstr>
      <vt:lpstr>VÒNG LẶP – do…while 1-2</vt:lpstr>
      <vt:lpstr>VÒNG LẶP – do…while 2-2</vt:lpstr>
      <vt:lpstr>CÁC LỆNH CHUYỂN ĐIỀU KHIỂN</vt:lpstr>
      <vt:lpstr>LỆNH break</vt:lpstr>
      <vt:lpstr>LỆNH continue</vt:lpstr>
      <vt:lpstr>LỆNH goto</vt:lpstr>
      <vt:lpstr>LỆNH return</vt:lpstr>
      <vt:lpstr>HÀM exit()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1956</cp:revision>
  <dcterms:created xsi:type="dcterms:W3CDTF">2018-01-11T08:27:42Z</dcterms:created>
  <dcterms:modified xsi:type="dcterms:W3CDTF">2020-03-26T02:05:03Z</dcterms:modified>
</cp:coreProperties>
</file>